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976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387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28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381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856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98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68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252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674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30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8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1098-C20E-40E6-A7DC-C5E9701DDE3D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5D81-B7B4-49D8-897D-0850556D3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12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Cross-Mountains 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6600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GONE BUT LIVING</a:t>
            </a:r>
            <a:endParaRPr lang="en-AU" sz="66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6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I:\Cross-Mountains 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41333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He’s gone but he’s living in the hearts of a family </a:t>
            </a:r>
            <a: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who loved him and treasure the memories.</a:t>
            </a:r>
            <a: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He’s gone but he’s living with the Father who loves him </a:t>
            </a:r>
            <a: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in a home that is his forever.</a:t>
            </a:r>
            <a: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endParaRPr lang="en-AU" sz="3600" b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I:\Cross-Mountains 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332656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The hardest of times are the times when a family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says goodbye to someone they love.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We long to know why, long to know how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one with such life is now gone.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But along with the tears, the memories and fears 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we remember the voice of the Lord: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“Come to me now, live with me now.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I’ve prepared a home that is yours.”</a:t>
            </a:r>
            <a:endParaRPr lang="en-AU" sz="36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6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I:\Cross-Mountains 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41333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He’s gone but he’s living in the hearts of a family 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who loved him and treasure the memories.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He’s gone but he’s living with the Father who loves him 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in a home that is his forever.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endParaRPr lang="en-AU" sz="3600" b="1" dirty="0">
              <a:solidFill>
                <a:prstClr val="black"/>
              </a:solidFill>
              <a:effectLst>
                <a:glow rad="228600">
                  <a:prstClr val="white">
                    <a:alpha val="40000"/>
                  </a:prst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I:\Cross-Mountains 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7524" y="335845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As time passes on the feelings remain, 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the lingering sorrow and loss: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that place in the heart, </a:t>
            </a: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an emptiness now, 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the memories vivid and close.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But along with the sadness and questioning pain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the words of the Lord set us free: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“I am the Life, I am the Way.</a:t>
            </a:r>
            <a:endParaRPr lang="en-AU" sz="3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/>
                <a:ea typeface="Times New Roman"/>
              </a:rPr>
              <a:t>Come to the Father by me.”</a:t>
            </a:r>
            <a:endParaRPr lang="en-AU" sz="36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6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I:\Cross-Mountains 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41333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He’s gone but he’s living in the hearts of a family 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who loved him and treasure the memories.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He’s gone but he’s living with the Father who loves him 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Arial"/>
                <a:ea typeface="Times New Roman"/>
              </a:rPr>
              <a:t>in a home that is his forever.</a:t>
            </a:r>
            <a: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AU" sz="3600" b="1" dirty="0"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Times New Roman"/>
                <a:ea typeface="Times New Roman"/>
              </a:rPr>
            </a:br>
            <a:endParaRPr lang="en-AU" sz="3600" b="1" dirty="0">
              <a:solidFill>
                <a:prstClr val="black"/>
              </a:solidFill>
              <a:effectLst>
                <a:glow rad="228600">
                  <a:prstClr val="white">
                    <a:alpha val="40000"/>
                  </a:prst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8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GONE BUT LIVING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GONE BUT LIVING</dc:title>
  <dc:creator>Christopher</dc:creator>
  <cp:lastModifiedBy>Christopher</cp:lastModifiedBy>
  <cp:revision>4</cp:revision>
  <dcterms:created xsi:type="dcterms:W3CDTF">2013-04-01T05:42:38Z</dcterms:created>
  <dcterms:modified xsi:type="dcterms:W3CDTF">2013-04-01T07:09:09Z</dcterms:modified>
</cp:coreProperties>
</file>